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Microsoft JhengHei" panose="020B0604030504040204" pitchFamily="34" charset="-120"/>
      <p:regular r:id="rId14"/>
      <p:bold r:id="rId15"/>
    </p:embeddedFont>
    <p:embeddedFont>
      <p:font typeface="Libre Franklin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vnVr+9bplvxDRgaVmz8KervD0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2071C-80B5-4591-BF66-E932F11E6A44}" v="24" dt="2025-08-31T18:40:12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蔡宓庭" userId="1e981c1e-6599-4888-beda-3bd9df54e6f2" providerId="ADAL" clId="{7402071C-80B5-4591-BF66-E932F11E6A44}"/>
    <pc:docChg chg="undo custSel modSld sldOrd">
      <pc:chgData name="蔡宓庭" userId="1e981c1e-6599-4888-beda-3bd9df54e6f2" providerId="ADAL" clId="{7402071C-80B5-4591-BF66-E932F11E6A44}" dt="2025-08-31T18:56:28.609" v="122"/>
      <pc:docMkLst>
        <pc:docMk/>
      </pc:docMkLst>
      <pc:sldChg chg="modSp mod">
        <pc:chgData name="蔡宓庭" userId="1e981c1e-6599-4888-beda-3bd9df54e6f2" providerId="ADAL" clId="{7402071C-80B5-4591-BF66-E932F11E6A44}" dt="2025-08-29T08:58:21.269" v="2" actId="20577"/>
        <pc:sldMkLst>
          <pc:docMk/>
          <pc:sldMk cId="0" sldId="256"/>
        </pc:sldMkLst>
        <pc:spChg chg="mod">
          <ac:chgData name="蔡宓庭" userId="1e981c1e-6599-4888-beda-3bd9df54e6f2" providerId="ADAL" clId="{7402071C-80B5-4591-BF66-E932F11E6A44}" dt="2025-08-29T08:58:21.269" v="2" actId="20577"/>
          <ac:spMkLst>
            <pc:docMk/>
            <pc:sldMk cId="0" sldId="256"/>
            <ac:spMk id="94" creationId="{00000000-0000-0000-0000-000000000000}"/>
          </ac:spMkLst>
        </pc:spChg>
      </pc:sldChg>
      <pc:sldChg chg="ord modNotes">
        <pc:chgData name="蔡宓庭" userId="1e981c1e-6599-4888-beda-3bd9df54e6f2" providerId="ADAL" clId="{7402071C-80B5-4591-BF66-E932F11E6A44}" dt="2025-08-31T18:56:28.609" v="122"/>
        <pc:sldMkLst>
          <pc:docMk/>
          <pc:sldMk cId="0" sldId="257"/>
        </pc:sldMkLst>
      </pc:sldChg>
      <pc:sldChg chg="delSp modSp mod delAnim modAnim modNotes">
        <pc:chgData name="蔡宓庭" userId="1e981c1e-6599-4888-beda-3bd9df54e6f2" providerId="ADAL" clId="{7402071C-80B5-4591-BF66-E932F11E6A44}" dt="2025-08-31T18:41:35.275" v="98" actId="478"/>
        <pc:sldMkLst>
          <pc:docMk/>
          <pc:sldMk cId="0" sldId="260"/>
        </pc:sldMkLst>
        <pc:spChg chg="mod">
          <ac:chgData name="蔡宓庭" userId="1e981c1e-6599-4888-beda-3bd9df54e6f2" providerId="ADAL" clId="{7402071C-80B5-4591-BF66-E932F11E6A44}" dt="2025-08-31T18:41:21.540" v="97" actId="14100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29T09:00:05.859" v="10" actId="20577"/>
          <ac:spMkLst>
            <pc:docMk/>
            <pc:sldMk cId="0" sldId="260"/>
            <ac:spMk id="125" creationId="{00000000-0000-0000-0000-000000000000}"/>
          </ac:spMkLst>
        </pc:spChg>
        <pc:spChg chg="del mod">
          <ac:chgData name="蔡宓庭" userId="1e981c1e-6599-4888-beda-3bd9df54e6f2" providerId="ADAL" clId="{7402071C-80B5-4591-BF66-E932F11E6A44}" dt="2025-08-31T18:41:35.275" v="98" actId="478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31T18:40:54.460" v="92" actId="1076"/>
          <ac:spMkLst>
            <pc:docMk/>
            <pc:sldMk cId="0" sldId="260"/>
            <ac:spMk id="127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31T18:40:15.740" v="85" actId="14100"/>
          <ac:spMkLst>
            <pc:docMk/>
            <pc:sldMk cId="0" sldId="260"/>
            <ac:spMk id="128" creationId="{00000000-0000-0000-0000-000000000000}"/>
          </ac:spMkLst>
        </pc:spChg>
        <pc:spChg chg="del mod">
          <ac:chgData name="蔡宓庭" userId="1e981c1e-6599-4888-beda-3bd9df54e6f2" providerId="ADAL" clId="{7402071C-80B5-4591-BF66-E932F11E6A44}" dt="2025-08-31T18:39:32.795" v="69" actId="478"/>
          <ac:spMkLst>
            <pc:docMk/>
            <pc:sldMk cId="0" sldId="260"/>
            <ac:spMk id="129" creationId="{00000000-0000-0000-0000-000000000000}"/>
          </ac:spMkLst>
        </pc:spChg>
        <pc:spChg chg="del mod">
          <ac:chgData name="蔡宓庭" userId="1e981c1e-6599-4888-beda-3bd9df54e6f2" providerId="ADAL" clId="{7402071C-80B5-4591-BF66-E932F11E6A44}" dt="2025-08-31T18:39:53.663" v="72"/>
          <ac:spMkLst>
            <pc:docMk/>
            <pc:sldMk cId="0" sldId="260"/>
            <ac:spMk id="130" creationId="{00000000-0000-0000-0000-000000000000}"/>
          </ac:spMkLst>
        </pc:spChg>
      </pc:sldChg>
      <pc:sldChg chg="delSp modSp mod">
        <pc:chgData name="蔡宓庭" userId="1e981c1e-6599-4888-beda-3bd9df54e6f2" providerId="ADAL" clId="{7402071C-80B5-4591-BF66-E932F11E6A44}" dt="2025-08-31T18:38:24.703" v="64" actId="14100"/>
        <pc:sldMkLst>
          <pc:docMk/>
          <pc:sldMk cId="0" sldId="261"/>
        </pc:sldMkLst>
        <pc:spChg chg="mod">
          <ac:chgData name="蔡宓庭" userId="1e981c1e-6599-4888-beda-3bd9df54e6f2" providerId="ADAL" clId="{7402071C-80B5-4591-BF66-E932F11E6A44}" dt="2025-08-31T18:38:14.169" v="63" actId="255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31T18:38:24.703" v="64" actId="14100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31T18:35:03.415" v="51" actId="1076"/>
          <ac:spMkLst>
            <pc:docMk/>
            <pc:sldMk cId="0" sldId="261"/>
            <ac:spMk id="137" creationId="{00000000-0000-0000-0000-000000000000}"/>
          </ac:spMkLst>
        </pc:spChg>
        <pc:spChg chg="del">
          <ac:chgData name="蔡宓庭" userId="1e981c1e-6599-4888-beda-3bd9df54e6f2" providerId="ADAL" clId="{7402071C-80B5-4591-BF66-E932F11E6A44}" dt="2025-08-31T18:33:48.511" v="47" actId="478"/>
          <ac:spMkLst>
            <pc:docMk/>
            <pc:sldMk cId="0" sldId="261"/>
            <ac:spMk id="141" creationId="{00000000-0000-0000-0000-000000000000}"/>
          </ac:spMkLst>
        </pc:spChg>
        <pc:picChg chg="mod">
          <ac:chgData name="蔡宓庭" userId="1e981c1e-6599-4888-beda-3bd9df54e6f2" providerId="ADAL" clId="{7402071C-80B5-4591-BF66-E932F11E6A44}" dt="2025-08-31T18:34:59.797" v="50" actId="1076"/>
          <ac:picMkLst>
            <pc:docMk/>
            <pc:sldMk cId="0" sldId="261"/>
            <ac:picMk id="138" creationId="{00000000-0000-0000-0000-000000000000}"/>
          </ac:picMkLst>
        </pc:picChg>
        <pc:picChg chg="mod">
          <ac:chgData name="蔡宓庭" userId="1e981c1e-6599-4888-beda-3bd9df54e6f2" providerId="ADAL" clId="{7402071C-80B5-4591-BF66-E932F11E6A44}" dt="2025-08-31T18:33:52.065" v="48" actId="1076"/>
          <ac:picMkLst>
            <pc:docMk/>
            <pc:sldMk cId="0" sldId="261"/>
            <ac:picMk id="139" creationId="{00000000-0000-0000-0000-000000000000}"/>
          </ac:picMkLst>
        </pc:picChg>
        <pc:picChg chg="del">
          <ac:chgData name="蔡宓庭" userId="1e981c1e-6599-4888-beda-3bd9df54e6f2" providerId="ADAL" clId="{7402071C-80B5-4591-BF66-E932F11E6A44}" dt="2025-08-31T18:33:46.267" v="46" actId="478"/>
          <ac:picMkLst>
            <pc:docMk/>
            <pc:sldMk cId="0" sldId="261"/>
            <ac:picMk id="140" creationId="{00000000-0000-0000-0000-000000000000}"/>
          </ac:picMkLst>
        </pc:picChg>
      </pc:sldChg>
      <pc:sldChg chg="addSp delSp modSp mod">
        <pc:chgData name="蔡宓庭" userId="1e981c1e-6599-4888-beda-3bd9df54e6f2" providerId="ADAL" clId="{7402071C-80B5-4591-BF66-E932F11E6A44}" dt="2025-08-31T18:52:08.028" v="110" actId="1076"/>
        <pc:sldMkLst>
          <pc:docMk/>
          <pc:sldMk cId="0" sldId="262"/>
        </pc:sldMkLst>
        <pc:spChg chg="add mod">
          <ac:chgData name="蔡宓庭" userId="1e981c1e-6599-4888-beda-3bd9df54e6f2" providerId="ADAL" clId="{7402071C-80B5-4591-BF66-E932F11E6A44}" dt="2025-08-31T18:51:01.888" v="102" actId="478"/>
          <ac:spMkLst>
            <pc:docMk/>
            <pc:sldMk cId="0" sldId="262"/>
            <ac:spMk id="5" creationId="{344859E4-2EED-1E48-6DFC-9342A0005740}"/>
          </ac:spMkLst>
        </pc:spChg>
        <pc:picChg chg="add mod modCrop">
          <ac:chgData name="蔡宓庭" userId="1e981c1e-6599-4888-beda-3bd9df54e6f2" providerId="ADAL" clId="{7402071C-80B5-4591-BF66-E932F11E6A44}" dt="2025-08-31T18:52:08.028" v="110" actId="1076"/>
          <ac:picMkLst>
            <pc:docMk/>
            <pc:sldMk cId="0" sldId="262"/>
            <ac:picMk id="3" creationId="{600BD0C8-EDCA-B386-9E9A-60025C867CF7}"/>
          </ac:picMkLst>
        </pc:picChg>
        <pc:picChg chg="del mod">
          <ac:chgData name="蔡宓庭" userId="1e981c1e-6599-4888-beda-3bd9df54e6f2" providerId="ADAL" clId="{7402071C-80B5-4591-BF66-E932F11E6A44}" dt="2025-08-31T18:51:01.888" v="102" actId="478"/>
          <ac:picMkLst>
            <pc:docMk/>
            <pc:sldMk cId="0" sldId="262"/>
            <ac:picMk id="147" creationId="{00000000-0000-0000-0000-000000000000}"/>
          </ac:picMkLst>
        </pc:picChg>
      </pc:sldChg>
      <pc:sldChg chg="addSp delSp modSp mod">
        <pc:chgData name="蔡宓庭" userId="1e981c1e-6599-4888-beda-3bd9df54e6f2" providerId="ADAL" clId="{7402071C-80B5-4591-BF66-E932F11E6A44}" dt="2025-08-31T18:54:28.789" v="114" actId="1076"/>
        <pc:sldMkLst>
          <pc:docMk/>
          <pc:sldMk cId="0" sldId="263"/>
        </pc:sldMkLst>
        <pc:spChg chg="add mod">
          <ac:chgData name="蔡宓庭" userId="1e981c1e-6599-4888-beda-3bd9df54e6f2" providerId="ADAL" clId="{7402071C-80B5-4591-BF66-E932F11E6A44}" dt="2025-08-31T18:54:19.017" v="112" actId="478"/>
          <ac:spMkLst>
            <pc:docMk/>
            <pc:sldMk cId="0" sldId="263"/>
            <ac:spMk id="5" creationId="{F4230E5A-DCB7-52AD-90C5-6E98BD9C4819}"/>
          </ac:spMkLst>
        </pc:spChg>
        <pc:picChg chg="add mod">
          <ac:chgData name="蔡宓庭" userId="1e981c1e-6599-4888-beda-3bd9df54e6f2" providerId="ADAL" clId="{7402071C-80B5-4591-BF66-E932F11E6A44}" dt="2025-08-31T18:54:28.789" v="114" actId="1076"/>
          <ac:picMkLst>
            <pc:docMk/>
            <pc:sldMk cId="0" sldId="263"/>
            <ac:picMk id="3" creationId="{91B6654A-CC38-C1EF-7227-2DEF9F212F18}"/>
          </ac:picMkLst>
        </pc:picChg>
        <pc:picChg chg="del">
          <ac:chgData name="蔡宓庭" userId="1e981c1e-6599-4888-beda-3bd9df54e6f2" providerId="ADAL" clId="{7402071C-80B5-4591-BF66-E932F11E6A44}" dt="2025-08-31T18:54:19.017" v="112" actId="478"/>
          <ac:picMkLst>
            <pc:docMk/>
            <pc:sldMk cId="0" sldId="263"/>
            <ac:picMk id="153" creationId="{00000000-0000-0000-0000-000000000000}"/>
          </ac:picMkLst>
        </pc:picChg>
      </pc:sldChg>
      <pc:sldChg chg="addSp delSp modSp mod">
        <pc:chgData name="蔡宓庭" userId="1e981c1e-6599-4888-beda-3bd9df54e6f2" providerId="ADAL" clId="{7402071C-80B5-4591-BF66-E932F11E6A44}" dt="2025-08-31T18:55:35.232" v="120" actId="1076"/>
        <pc:sldMkLst>
          <pc:docMk/>
          <pc:sldMk cId="0" sldId="264"/>
        </pc:sldMkLst>
        <pc:spChg chg="add mod">
          <ac:chgData name="蔡宓庭" userId="1e981c1e-6599-4888-beda-3bd9df54e6f2" providerId="ADAL" clId="{7402071C-80B5-4591-BF66-E932F11E6A44}" dt="2025-08-31T18:55:18.938" v="117" actId="478"/>
          <ac:spMkLst>
            <pc:docMk/>
            <pc:sldMk cId="0" sldId="264"/>
            <ac:spMk id="5" creationId="{BDF86463-2050-2A1F-64C2-C0759BC1D227}"/>
          </ac:spMkLst>
        </pc:spChg>
        <pc:picChg chg="add mod">
          <ac:chgData name="蔡宓庭" userId="1e981c1e-6599-4888-beda-3bd9df54e6f2" providerId="ADAL" clId="{7402071C-80B5-4591-BF66-E932F11E6A44}" dt="2025-08-31T18:55:35.232" v="120" actId="1076"/>
          <ac:picMkLst>
            <pc:docMk/>
            <pc:sldMk cId="0" sldId="264"/>
            <ac:picMk id="3" creationId="{587279CE-465B-4DE8-B70B-A49313B064E0}"/>
          </ac:picMkLst>
        </pc:picChg>
        <pc:picChg chg="del">
          <ac:chgData name="蔡宓庭" userId="1e981c1e-6599-4888-beda-3bd9df54e6f2" providerId="ADAL" clId="{7402071C-80B5-4591-BF66-E932F11E6A44}" dt="2025-08-31T18:55:18.938" v="117" actId="478"/>
          <ac:picMkLst>
            <pc:docMk/>
            <pc:sldMk cId="0" sldId="264"/>
            <ac:picMk id="160" creationId="{00000000-0000-0000-0000-000000000000}"/>
          </ac:picMkLst>
        </pc:picChg>
      </pc:sldChg>
      <pc:sldChg chg="modSp mod">
        <pc:chgData name="蔡宓庭" userId="1e981c1e-6599-4888-beda-3bd9df54e6f2" providerId="ADAL" clId="{7402071C-80B5-4591-BF66-E932F11E6A44}" dt="2025-08-31T18:29:11.186" v="37" actId="20577"/>
        <pc:sldMkLst>
          <pc:docMk/>
          <pc:sldMk cId="0" sldId="265"/>
        </pc:sldMkLst>
        <pc:spChg chg="mod">
          <ac:chgData name="蔡宓庭" userId="1e981c1e-6599-4888-beda-3bd9df54e6f2" providerId="ADAL" clId="{7402071C-80B5-4591-BF66-E932F11E6A44}" dt="2025-08-29T09:01:29.835" v="26" actId="20577"/>
          <ac:spMkLst>
            <pc:docMk/>
            <pc:sldMk cId="0" sldId="265"/>
            <ac:spMk id="167" creationId="{00000000-0000-0000-0000-000000000000}"/>
          </ac:spMkLst>
        </pc:spChg>
        <pc:spChg chg="mod">
          <ac:chgData name="蔡宓庭" userId="1e981c1e-6599-4888-beda-3bd9df54e6f2" providerId="ADAL" clId="{7402071C-80B5-4591-BF66-E932F11E6A44}" dt="2025-08-31T18:29:11.186" v="37" actId="20577"/>
          <ac:spMkLst>
            <pc:docMk/>
            <pc:sldMk cId="0" sldId="265"/>
            <ac:spMk id="1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13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13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3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15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" name="Google Shape;67;p2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" name="Google Shape;76;p21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12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915385" y="1505230"/>
            <a:ext cx="8361229" cy="27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libri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正德青年</a:t>
            </a:r>
            <a:br>
              <a:rPr lang="zh-TW">
                <a:latin typeface="Calibri"/>
                <a:ea typeface="Calibri"/>
                <a:cs typeface="Calibri"/>
                <a:sym typeface="Calibri"/>
              </a:rPr>
            </a:br>
            <a:r>
              <a:rPr lang="zh-TW">
                <a:latin typeface="Calibri"/>
                <a:ea typeface="Calibri"/>
                <a:cs typeface="Calibri"/>
                <a:sym typeface="Calibri"/>
              </a:rPr>
              <a:t>作品繳件流程說明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2679902" y="4405430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1207626" y="504965"/>
            <a:ext cx="10272532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美術類 請將作品存放於Ｌ型資料夾，於電子稿件上傳後，連同調查表一併繳交至</a:t>
            </a:r>
            <a:r>
              <a:rPr lang="zh-TW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訓育組</a:t>
            </a:r>
            <a:r>
              <a:rPr lang="zh-TW" altLang="en-US" sz="32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蔡宓庭</a:t>
            </a:r>
            <a:r>
              <a:rPr lang="zh-TW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老師。</a:t>
            </a:r>
            <a:endParaRPr dirty="0"/>
          </a:p>
        </p:txBody>
      </p:sp>
      <p:sp>
        <p:nvSpPr>
          <p:cNvPr id="168" name="Google Shape;168;p10"/>
          <p:cNvSpPr/>
          <p:nvPr/>
        </p:nvSpPr>
        <p:spPr>
          <a:xfrm>
            <a:off x="1253926" y="508000"/>
            <a:ext cx="1296365" cy="55558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1207626" y="1897478"/>
            <a:ext cx="10478852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★提醒！美術類作品請以A4用紙！</a:t>
            </a:r>
            <a:endParaRPr sz="3000" b="1" dirty="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 插畫及漫畫</a:t>
            </a:r>
            <a:r>
              <a:rPr lang="zh-TW" sz="3000" b="0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請繳交</a:t>
            </a:r>
            <a:r>
              <a:rPr lang="zh-TW" altLang="en-US" sz="3000" b="0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圖</a:t>
            </a:r>
            <a:r>
              <a:rPr lang="zh-TW" sz="3000" b="0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稿。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dirty="0">
                <a:solidFill>
                  <a:srgbClr val="4C7C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班級座號姓名請寫在圖稿背面右下角</a:t>
            </a:r>
            <a:r>
              <a:rPr lang="zh-TW" altLang="en-US" sz="3000" b="0" dirty="0">
                <a:solidFill>
                  <a:srgbClr val="4C7C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936585" y="445625"/>
            <a:ext cx="10973764" cy="599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zh-TW" sz="3600"/>
              <a:t>3.若班上有同學未能準時繳件，請副班長回報，並先繳交已收到之作品。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zh-TW" sz="3600"/>
              <a:t>▲繳交美術類作品當下需同步進行電子稿件作品上傳檢核，故</a:t>
            </a:r>
            <a:r>
              <a:rPr lang="zh-TW" sz="3600" b="1">
                <a:solidFill>
                  <a:srgbClr val="D13A55"/>
                </a:solidFill>
              </a:rPr>
              <a:t>老師</a:t>
            </a:r>
            <a:r>
              <a:rPr lang="zh-TW" sz="3600"/>
              <a:t>若</a:t>
            </a:r>
            <a:r>
              <a:rPr lang="zh-TW" sz="3600" b="1">
                <a:solidFill>
                  <a:srgbClr val="D13A55"/>
                </a:solidFill>
              </a:rPr>
              <a:t>不在位置上</a:t>
            </a:r>
            <a:r>
              <a:rPr lang="zh-TW" sz="3600"/>
              <a:t>，請</a:t>
            </a:r>
            <a:r>
              <a:rPr lang="zh-TW" sz="3600" b="1">
                <a:solidFill>
                  <a:srgbClr val="D13A55"/>
                </a:solidFill>
              </a:rPr>
              <a:t>另行找時間</a:t>
            </a:r>
            <a:r>
              <a:rPr lang="zh-TW" sz="3600"/>
              <a:t>繳交，</a:t>
            </a:r>
            <a:r>
              <a:rPr lang="zh-TW" sz="3600" b="1">
                <a:solidFill>
                  <a:srgbClr val="D13A55"/>
                </a:solidFill>
              </a:rPr>
              <a:t>切勿放至桌面即離去</a:t>
            </a:r>
            <a:r>
              <a:rPr lang="zh-TW" sz="3600"/>
              <a:t>。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zh-TW" sz="3600"/>
              <a:t>▲請儘早開始作業，切勿等到截止日當天才進行。</a:t>
            </a:r>
            <a:endParaRPr/>
          </a:p>
          <a:p>
            <a:pPr marL="384048" lvl="0" indent="-155448" algn="just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85174" y="557030"/>
            <a:ext cx="10671859" cy="540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Libre Franklin"/>
              <a:buNone/>
            </a:pPr>
            <a:r>
              <a:rPr lang="zh-TW" dirty="0">
                <a:solidFill>
                  <a:srgbClr val="C00000"/>
                </a:solidFill>
              </a:rPr>
              <a:t>請各班副班長確認手上資料：</a:t>
            </a:r>
            <a:br>
              <a:rPr lang="zh-TW" dirty="0">
                <a:solidFill>
                  <a:srgbClr val="C00000"/>
                </a:solidFill>
              </a:rPr>
            </a:br>
            <a:r>
              <a:rPr lang="zh-TW" dirty="0">
                <a:solidFill>
                  <a:srgbClr val="C00000"/>
                </a:solidFill>
              </a:rPr>
              <a:t>1.班級徵稿調查表</a:t>
            </a:r>
            <a:r>
              <a:rPr lang="zh-TW" dirty="0">
                <a:solidFill>
                  <a:schemeClr val="dk1"/>
                </a:solidFill>
              </a:rPr>
              <a:t>兩張</a:t>
            </a:r>
            <a:br>
              <a:rPr lang="zh-TW" dirty="0">
                <a:solidFill>
                  <a:srgbClr val="C00000"/>
                </a:solidFill>
              </a:rPr>
            </a:br>
            <a:r>
              <a:rPr lang="zh-TW" dirty="0">
                <a:solidFill>
                  <a:srgbClr val="C00000"/>
                </a:solidFill>
              </a:rPr>
              <a:t>2.作品繳件流程說明</a:t>
            </a:r>
            <a:r>
              <a:rPr lang="zh-TW" dirty="0">
                <a:solidFill>
                  <a:schemeClr val="dk1"/>
                </a:solidFill>
              </a:rPr>
              <a:t>一張（藍色）</a:t>
            </a:r>
            <a:br>
              <a:rPr lang="zh-TW" dirty="0">
                <a:solidFill>
                  <a:schemeClr val="dk1"/>
                </a:solidFill>
              </a:rPr>
            </a:br>
            <a:r>
              <a:rPr lang="zh-TW" dirty="0">
                <a:solidFill>
                  <a:schemeClr val="dk1"/>
                </a:solidFill>
                <a:highlight>
                  <a:srgbClr val="FFFF00"/>
                </a:highlight>
              </a:rPr>
              <a:t>若有缺漏請舉手</a:t>
            </a: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937549" y="442731"/>
            <a:ext cx="10671859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Libre Franklin"/>
              <a:buNone/>
            </a:pPr>
            <a:r>
              <a:rPr lang="zh-TW">
                <a:solidFill>
                  <a:srgbClr val="C00000"/>
                </a:solidFill>
              </a:rPr>
              <a:t>《正德青年》稿件繳交時日將近，請各班副班長協助配合以下事項：</a:t>
            </a:r>
            <a:br>
              <a:rPr lang="zh-TW"/>
            </a:b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7839075" y="1957206"/>
            <a:ext cx="2819400" cy="557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314575" y="2514600"/>
            <a:ext cx="2819400" cy="557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086474" y="2543175"/>
            <a:ext cx="1362075" cy="557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0658476" y="2510019"/>
            <a:ext cx="476250" cy="557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485901" y="3081882"/>
            <a:ext cx="1362074" cy="557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977095" y="1928631"/>
            <a:ext cx="10237809" cy="265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</a:pPr>
            <a:r>
              <a:rPr lang="zh-TW" sz="3600">
                <a:highlight>
                  <a:srgbClr val="C0C0C0"/>
                </a:highlight>
              </a:rPr>
              <a:t>調查表影本</a:t>
            </a:r>
            <a:r>
              <a:rPr lang="zh-TW" sz="3600"/>
              <a:t> 請依調查表內容，向投稿者確認類別、提醒繳件期限，並請導師於該張調查表上簽名確認後，連同美術類作品一併繳回。另一張調查表請交由導師留存。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993374" y="404752"/>
            <a:ext cx="4952156" cy="57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zh-TW"/>
              <a:t>調查表</a:t>
            </a:r>
            <a:r>
              <a:rPr lang="zh-TW">
                <a:solidFill>
                  <a:srgbClr val="FF0000"/>
                </a:solidFill>
              </a:rPr>
              <a:t>*2</a:t>
            </a:r>
            <a:r>
              <a:rPr lang="zh-TW"/>
              <a:t>：</a:t>
            </a:r>
            <a:br>
              <a:rPr lang="zh-TW"/>
            </a:br>
            <a:r>
              <a:rPr lang="zh-TW"/>
              <a:t>一張 請導師於調查表右下角簽名（黃底處）並繳回，以確認投稿名單</a:t>
            </a:r>
            <a:br>
              <a:rPr lang="zh-TW"/>
            </a:br>
            <a:br>
              <a:rPr lang="zh-TW"/>
            </a:br>
            <a:r>
              <a:rPr lang="zh-TW"/>
              <a:t>一張 轉交導師留存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471" y="147577"/>
            <a:ext cx="4546197" cy="65628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9178724" y="3923817"/>
            <a:ext cx="1527858" cy="914401"/>
          </a:xfrm>
          <a:prstGeom prst="rect">
            <a:avLst/>
          </a:prstGeom>
          <a:solidFill>
            <a:srgbClr val="FFFF00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002899" y="997352"/>
            <a:ext cx="1225951" cy="600075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93374" y="3992481"/>
            <a:ext cx="1225951" cy="600075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 rot="10800000">
            <a:off x="7248209" y="5698775"/>
            <a:ext cx="1872193" cy="389357"/>
          </a:xfrm>
          <a:prstGeom prst="wedgeRoundRectCallout">
            <a:avLst>
              <a:gd name="adj1" fmla="val -20833"/>
              <a:gd name="adj2" fmla="val 169908"/>
              <a:gd name="adj3" fmla="val 16667"/>
            </a:avLst>
          </a:prstGeom>
          <a:solidFill>
            <a:srgbClr val="F3CC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97688" y="254643"/>
            <a:ext cx="11185968" cy="343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just">
              <a:lnSpc>
                <a:spcPct val="110000"/>
              </a:lnSpc>
              <a:spcBef>
                <a:spcPts val="0"/>
              </a:spcBef>
              <a:buSzPts val="3600"/>
            </a:pPr>
            <a:r>
              <a:rPr lang="zh-TW" altLang="en-US" sz="4000" dirty="0">
                <a:highlight>
                  <a:srgbClr val="C0C0C0"/>
                </a:highlight>
              </a:rPr>
              <a:t>作品繳交</a:t>
            </a:r>
          </a:p>
          <a:p>
            <a:pPr marL="384048" lvl="0" indent="-384048" algn="just">
              <a:lnSpc>
                <a:spcPct val="110000"/>
              </a:lnSpc>
              <a:spcBef>
                <a:spcPts val="1200"/>
              </a:spcBef>
              <a:buSzPts val="3200"/>
            </a:pPr>
            <a:r>
              <a:rPr lang="en-US" altLang="zh-TW" sz="3600" dirty="0">
                <a:highlight>
                  <a:srgbClr val="C0C0C0"/>
                </a:highlight>
              </a:rPr>
              <a:t>1.</a:t>
            </a:r>
            <a:r>
              <a:rPr lang="zh-TW" altLang="en-US" sz="3600" dirty="0">
                <a:highlight>
                  <a:srgbClr val="C0C0C0"/>
                </a:highlight>
              </a:rPr>
              <a:t>統一由「副班長」向同學進行收件（建議提前收齊班級作品，以利後續上傳作業）。</a:t>
            </a:r>
          </a:p>
          <a:p>
            <a:pPr marL="384048" lvl="0" indent="-384048" algn="just">
              <a:lnSpc>
                <a:spcPct val="110000"/>
              </a:lnSpc>
              <a:spcBef>
                <a:spcPts val="1200"/>
              </a:spcBef>
              <a:buSzPts val="3200"/>
            </a:pPr>
            <a:r>
              <a:rPr lang="en-US" altLang="zh-TW" sz="3600" dirty="0">
                <a:highlight>
                  <a:srgbClr val="C0C0C0"/>
                </a:highlight>
              </a:rPr>
              <a:t>2.</a:t>
            </a:r>
            <a:r>
              <a:rPr lang="zh-TW" altLang="en-US" sz="3600" dirty="0">
                <a:highlight>
                  <a:srgbClr val="C0C0C0"/>
                </a:highlight>
              </a:rPr>
              <a:t>請各班副班長於截稿日前（</a:t>
            </a:r>
            <a:r>
              <a:rPr lang="en-US" altLang="zh-TW" sz="3600" dirty="0">
                <a:highlight>
                  <a:srgbClr val="C0C0C0"/>
                </a:highlight>
              </a:rPr>
              <a:t>114</a:t>
            </a:r>
            <a:r>
              <a:rPr lang="zh-TW" altLang="en-US" sz="3600" dirty="0">
                <a:highlight>
                  <a:srgbClr val="C0C0C0"/>
                </a:highlight>
              </a:rPr>
              <a:t>年</a:t>
            </a:r>
            <a:r>
              <a:rPr lang="en-US" altLang="zh-TW" sz="3600" dirty="0">
                <a:highlight>
                  <a:srgbClr val="C0C0C0"/>
                </a:highlight>
              </a:rPr>
              <a:t>12</a:t>
            </a:r>
            <a:r>
              <a:rPr lang="zh-TW" altLang="en-US" sz="3600" dirty="0">
                <a:highlight>
                  <a:srgbClr val="C0C0C0"/>
                </a:highlight>
              </a:rPr>
              <a:t>月</a:t>
            </a:r>
            <a:r>
              <a:rPr lang="en-US" altLang="zh-TW" sz="3600" dirty="0">
                <a:highlight>
                  <a:srgbClr val="C0C0C0"/>
                </a:highlight>
              </a:rPr>
              <a:t>19</a:t>
            </a:r>
            <a:r>
              <a:rPr lang="zh-TW" altLang="en-US" sz="3600" dirty="0">
                <a:highlight>
                  <a:srgbClr val="C0C0C0"/>
                </a:highlight>
              </a:rPr>
              <a:t>日星期五）確認作品內容格式無誤，並經指導老師審核確認。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1111992" y="3805006"/>
            <a:ext cx="925907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✯檢查重點：</a:t>
            </a:r>
            <a:endParaRPr sz="3000" b="1" dirty="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1.中文直書、英文橫書</a:t>
            </a:r>
            <a:endParaRPr sz="3000" b="1" dirty="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2.內文需有班級座號姓名</a:t>
            </a:r>
            <a:endParaRPr sz="3000" b="1" dirty="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3.版面為「標準邊界」</a:t>
            </a:r>
            <a:endParaRPr sz="3000" b="1" dirty="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4.檔名：作品類-題目-班級座號姓名.doc/docx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＊範例：武俠小說類-神鵰俠侶-80140金庸.docx</a:t>
            </a:r>
            <a:endParaRPr sz="3000" b="1" dirty="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7147930" y="4774502"/>
            <a:ext cx="33657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可確認是否為word檔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1226916" y="599888"/>
            <a:ext cx="1061309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TW" sz="2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文章類 請繳交</a:t>
            </a:r>
            <a:r>
              <a:rPr lang="zh-TW" sz="2600" b="1" u="sng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word格式</a:t>
            </a:r>
            <a:r>
              <a:rPr lang="zh-TW" sz="2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電子稿件，以班級為單位，由副班長統一填寫表單、進行作品上傳。（表單需使用jdjh帳，網址如後：</a:t>
            </a:r>
            <a:r>
              <a:rPr lang="en-US" altLang="zh-TW" sz="2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https://docs.google.com/forms/d/e/1FAIpQLSfW2Uhh1gPdu-VLDnJk_6zKtKi36RrQ_f7EPsrnas7D7Pptfg/viewform?usp=header</a:t>
            </a:r>
            <a:endParaRPr sz="260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表單亦已同步公告於正德校網 ）</a:t>
            </a:r>
            <a:endParaRPr sz="26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273216" y="634614"/>
            <a:ext cx="1145519" cy="50986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2229420" y="3737481"/>
            <a:ext cx="1904122" cy="1117735"/>
          </a:xfrm>
          <a:prstGeom prst="wedgeRoundRectCallout">
            <a:avLst>
              <a:gd name="adj1" fmla="val 84908"/>
              <a:gd name="adj2" fmla="val 184142"/>
              <a:gd name="adj3" fmla="val 16667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表單連結在這</a:t>
            </a:r>
            <a:endParaRPr sz="2800" dirty="0"/>
          </a:p>
        </p:txBody>
      </p:sp>
      <p:pic>
        <p:nvPicPr>
          <p:cNvPr id="138" name="Google Shape;138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82544" y="3182503"/>
            <a:ext cx="1904122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83944" b="4886"/>
          <a:stretch/>
        </p:blipFill>
        <p:spPr>
          <a:xfrm>
            <a:off x="7373967" y="4643240"/>
            <a:ext cx="4818033" cy="101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944784" y="222159"/>
            <a:ext cx="10371881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zh-TW" sz="4400" b="1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務必使用</a:t>
            </a:r>
            <a:r>
              <a:rPr lang="zh-TW" sz="4400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jdjh</a:t>
            </a:r>
            <a:r>
              <a:rPr lang="zh-TW" sz="4400" b="1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帳號</a:t>
            </a:r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0BD0C8-EDCA-B386-9E9A-60025C86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9" b="34883"/>
          <a:stretch>
            <a:fillRect/>
          </a:stretch>
        </p:blipFill>
        <p:spPr>
          <a:xfrm>
            <a:off x="2435677" y="1249730"/>
            <a:ext cx="7895644" cy="5386111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4859E4-2EED-1E48-6DFC-9342A0005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B6654A-CC38-C1EF-7227-2DEF9F21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34" y="147884"/>
            <a:ext cx="6173678" cy="6562231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230E5A-DCB7-52AD-90C5-6E98BD9C4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156111" y="289360"/>
            <a:ext cx="10746522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Libre Franklin"/>
              <a:buNone/>
            </a:pPr>
            <a:r>
              <a:rPr lang="zh-TW" b="1">
                <a:solidFill>
                  <a:srgbClr val="FF0000"/>
                </a:solidFill>
              </a:rPr>
              <a:t>對照導師確認之調查表填寫表單上傳數量</a:t>
            </a:r>
            <a:endParaRPr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2093"/>
          <a:stretch/>
        </p:blipFill>
        <p:spPr>
          <a:xfrm>
            <a:off x="6913710" y="1012054"/>
            <a:ext cx="3996965" cy="564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1566863" y="4713409"/>
            <a:ext cx="86677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</a:t>
            </a:r>
            <a:endParaRPr sz="1800">
              <a:solidFill>
                <a:srgbClr val="7030A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566862" y="5884976"/>
            <a:ext cx="86677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sz="1800">
              <a:solidFill>
                <a:srgbClr val="7030A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7279CE-465B-4DE8-B70B-A49313B06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186" y="959763"/>
            <a:ext cx="5357450" cy="5701467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F86463-2050-2A1F-64C2-C0759BC1D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裁剪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527</Words>
  <Application>Microsoft Office PowerPoint</Application>
  <PresentationFormat>寬螢幕</PresentationFormat>
  <Paragraphs>29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Calibri</vt:lpstr>
      <vt:lpstr>Microsoft JhengHei</vt:lpstr>
      <vt:lpstr>Arial</vt:lpstr>
      <vt:lpstr>Libre Franklin</vt:lpstr>
      <vt:lpstr>裁剪</vt:lpstr>
      <vt:lpstr>正德青年 作品繳件流程說明</vt:lpstr>
      <vt:lpstr>請各班副班長確認手上資料： 1.班級徵稿調查表兩張 2.作品繳件流程說明一張（藍色） 若有缺漏請舉手</vt:lpstr>
      <vt:lpstr>《正德青年》稿件繳交時日將近，請各班副班長協助配合以下事項： </vt:lpstr>
      <vt:lpstr>調查表*2： 一張 請導師於調查表右下角簽名（黃底處）並繳回，以確認投稿名單  一張 轉交導師留存</vt:lpstr>
      <vt:lpstr>PowerPoint 簡報</vt:lpstr>
      <vt:lpstr>PowerPoint 簡報</vt:lpstr>
      <vt:lpstr>PowerPoint 簡報</vt:lpstr>
      <vt:lpstr>PowerPoint 簡報</vt:lpstr>
      <vt:lpstr>對照導師確認之調查表填寫表單上傳數量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蔡宓庭</cp:lastModifiedBy>
  <cp:revision>1</cp:revision>
  <dcterms:created xsi:type="dcterms:W3CDTF">2022-11-29T07:35:45Z</dcterms:created>
  <dcterms:modified xsi:type="dcterms:W3CDTF">2025-08-31T18:56:37Z</dcterms:modified>
</cp:coreProperties>
</file>