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E2478B-2049-4150-95CD-2FC365013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5887095-F32D-4ED4-B8E0-996B67691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485F5A-2B8B-494F-8064-A5DE32F0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3626CF-AC37-44AA-AF75-BC62BB3D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9A297F-F398-4132-817C-4559B40C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52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486AB-5930-4E51-8BBF-11F79A1C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01CC0F7-4B74-4F88-9406-ECC0FF77F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4CB343-D929-4105-AAB1-35B5CAA8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2B7C02-91E0-4870-A080-1B4CD8CA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20A163-0AB0-4D8C-86C8-849F6D13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53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510A51E-E830-4C4D-A9A6-E956A76F3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0E11AA1-DCD3-4EC2-9A06-5E5C6FE93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1C7E3F-F0D5-42B6-8CA8-9B7CBD7A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0651F5-1E02-4967-85AE-2D9F7FE1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EB8227-0F55-418F-B0F5-AD23F760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67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E3872A-9898-4CD8-98B9-3044E93D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C547E4-95C7-44A5-9A4C-9DBC13BE1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B16EF9-4A5D-4315-A6CD-82EA3F69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85AA42-AE84-4140-A376-14A28FA5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96C749-1599-4E6B-880E-6FF298CF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55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E0337-CEE0-4508-9DFD-967A0124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5B8332-0816-48CA-B106-E19E489F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8E6CF9-842A-40E0-BCB5-425BD57A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B2710B-3799-42E7-B058-1C788EB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AA4A69-FB20-42B3-93C6-DE72758B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43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5FD0FB-D5BD-420A-A3AD-EA8DAB3E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49A820-65F2-4508-92B9-DAC7A303F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AE47D53-9D27-412E-82D6-2D082E5C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2383D9-09B7-4761-9C65-8F3B0B4F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C135B-6A41-41FD-8E89-4FD1176B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579935-DCBB-4F30-9A89-07268A3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53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91C159-1B5D-432A-AC6B-D8F04B62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2900F5-9EAA-49F7-B0CB-DFDBE46E1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ABE7889-BF52-4D73-BD44-DD9AFC716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ED36412-E711-4C00-977A-49694A72B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AD1023A-7956-40D0-AB33-55316C00B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D14C6A4-8109-4EC5-A397-92382E5C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9F6EB8E-188D-4917-8A0D-4CC3E436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2BDDE35-0CDE-4FB6-B45A-21FE77BD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68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F289D-E548-412A-879D-EE564EE2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0DFDCFC-BF01-47DA-B12A-1103B1F3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CE022C-6408-43BB-AB8E-17BF946E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79CD844-BD03-4F05-9422-6213680E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8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90609CE-C68B-4896-B010-8FF31E8A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C6BB54-A59D-4E4F-B251-F8C18789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3C7238-ADF4-45F7-BABA-AD2152A1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33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CE37F-E837-4975-BD75-87630674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E2F2D5-EF20-496A-AA00-5753274ED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01BEAF-A510-4DC6-870C-023F44801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FD837F-4468-45B2-A38E-5C478F54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B1D521-E326-4AFC-868B-A7382EEB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7E6F17-3F26-46C4-A56B-05F4C36C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21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4103E-B45C-4E69-B29E-8170DF1D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CA444E7-C516-4F8C-8BB5-245A7A876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AD6D63-2347-4462-AC05-213F97E8E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D06386-2E8C-4DDB-8684-25FAC04C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CF3F1D-E781-4959-8E31-7660B4B9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1C7A79-1067-46C1-B1C3-80B0CFE4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2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6677504-F54F-4569-918F-CD9A3D43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76B198-502E-4E56-8D6F-AE1041C4A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6070CC-5F65-4DF1-B963-B87B93353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18BD-3909-4A31-B1DC-5DC30180E5F4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213F4B-214E-4025-8302-CC4E6701E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DEAEA9-1FFC-41A5-9CC5-3203BF9B9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552E-ADF1-4090-AD0D-DB9F4266B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86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16970AF-903D-44B3-A0CD-442AB362C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" y="0"/>
            <a:ext cx="12183735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6E897EA-AA80-4C9B-8FEB-4E7BA3166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681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新北市立正德國中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七、八年級社團選社說明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C52987-C45B-480C-9558-426BE7BDB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88357"/>
            <a:ext cx="9144000" cy="89158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115.02.25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17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540CB56-A9F2-4F4F-9F80-49CAE133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" y="0"/>
            <a:ext cx="12183735" cy="685800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15A068-CE2A-4C2C-A7BB-56DA0FE1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241" y="1190652"/>
            <a:ext cx="11074759" cy="4476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115/03/04(</a:t>
            </a:r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選社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向陽廣場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各班依序位排好</a:t>
            </a:r>
            <a:r>
              <a:rPr lang="zh-TW" altLang="en-US" sz="54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三排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每排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54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54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為單位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602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35231EB-E39E-4158-9382-9A021017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01" y="0"/>
            <a:ext cx="9803597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7196D45-AD0F-4687-868B-65A512254D54}"/>
              </a:ext>
            </a:extLst>
          </p:cNvPr>
          <p:cNvSpPr txBox="1"/>
          <p:nvPr/>
        </p:nvSpPr>
        <p:spPr>
          <a:xfrm>
            <a:off x="178538" y="612844"/>
            <a:ext cx="1015663" cy="56323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七年級選社動線圖</a:t>
            </a:r>
          </a:p>
        </p:txBody>
      </p:sp>
    </p:spTree>
    <p:extLst>
      <p:ext uri="{BB962C8B-B14F-4D97-AF65-F5344CB8AC3E}">
        <p14:creationId xmlns:p14="http://schemas.microsoft.com/office/powerpoint/2010/main" val="48825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5139508-78AF-4DA2-A930-1194026464AF}"/>
              </a:ext>
            </a:extLst>
          </p:cNvPr>
          <p:cNvSpPr txBox="1"/>
          <p:nvPr/>
        </p:nvSpPr>
        <p:spPr>
          <a:xfrm>
            <a:off x="178538" y="612844"/>
            <a:ext cx="1015663" cy="56323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八年級選社動線圖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871C42-51EA-0F1C-F764-F7ED996B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82" y="0"/>
            <a:ext cx="1003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92BDC13-6765-41A4-ABAC-437926E5E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" y="0"/>
            <a:ext cx="12183735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8E9F3E-08DB-4383-9D62-A409F030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特殊社團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不開放選社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DAAD1F-7E8D-4454-902C-EF2D6568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468301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國際教育社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童軍團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管樂團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直笛團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合唱團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正德官網新媒體社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教務處開設各母語社團、輔導處技藝社團</a:t>
            </a:r>
          </a:p>
        </p:txBody>
      </p:sp>
    </p:spTree>
    <p:extLst>
      <p:ext uri="{BB962C8B-B14F-4D97-AF65-F5344CB8AC3E}">
        <p14:creationId xmlns:p14="http://schemas.microsoft.com/office/powerpoint/2010/main" val="36332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99</Words>
  <Application>Microsoft Office PowerPoint</Application>
  <PresentationFormat>寬螢幕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標楷體</vt:lpstr>
      <vt:lpstr>Arial</vt:lpstr>
      <vt:lpstr>Calibri</vt:lpstr>
      <vt:lpstr>Calibri Light</vt:lpstr>
      <vt:lpstr>Office 佈景主題</vt:lpstr>
      <vt:lpstr>新北市立正德國中 114學年度第二學期 七、八年級社團選社說明</vt:lpstr>
      <vt:lpstr>PowerPoint 簡報</vt:lpstr>
      <vt:lpstr>PowerPoint 簡報</vt:lpstr>
      <vt:lpstr>PowerPoint 簡報</vt:lpstr>
      <vt:lpstr>特殊社團(不開放選社)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113學年度七年級選社說明</dc:title>
  <dc:creator>user</dc:creator>
  <cp:lastModifiedBy>user</cp:lastModifiedBy>
  <cp:revision>15</cp:revision>
  <dcterms:created xsi:type="dcterms:W3CDTF">2024-09-01T01:36:53Z</dcterms:created>
  <dcterms:modified xsi:type="dcterms:W3CDTF">2026-02-24T03:21:41Z</dcterms:modified>
</cp:coreProperties>
</file>